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4" r:id="rId1"/>
  </p:sldMasterIdLst>
  <p:notesMasterIdLst>
    <p:notesMasterId r:id="rId24"/>
  </p:notesMasterIdLst>
  <p:sldIdLst>
    <p:sldId id="1753" r:id="rId2"/>
    <p:sldId id="1849" r:id="rId3"/>
    <p:sldId id="1851" r:id="rId4"/>
    <p:sldId id="1850" r:id="rId5"/>
    <p:sldId id="1733" r:id="rId6"/>
    <p:sldId id="1821" r:id="rId7"/>
    <p:sldId id="1836" r:id="rId8"/>
    <p:sldId id="1837" r:id="rId9"/>
    <p:sldId id="1838" r:id="rId10"/>
    <p:sldId id="1839" r:id="rId11"/>
    <p:sldId id="1840" r:id="rId12"/>
    <p:sldId id="1841" r:id="rId13"/>
    <p:sldId id="1842" r:id="rId14"/>
    <p:sldId id="1843" r:id="rId15"/>
    <p:sldId id="1844" r:id="rId16"/>
    <p:sldId id="1845" r:id="rId17"/>
    <p:sldId id="1846" r:id="rId18"/>
    <p:sldId id="1847" r:id="rId19"/>
    <p:sldId id="1848" r:id="rId20"/>
    <p:sldId id="1822" r:id="rId21"/>
    <p:sldId id="1637" r:id="rId22"/>
    <p:sldId id="1740" r:id="rId2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240"/>
    <a:srgbClr val="000000"/>
    <a:srgbClr val="000404"/>
    <a:srgbClr val="192610"/>
    <a:srgbClr val="700000"/>
    <a:srgbClr val="020202"/>
    <a:srgbClr val="004620"/>
    <a:srgbClr val="460000"/>
    <a:srgbClr val="240F33"/>
    <a:srgbClr val="000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9" autoAdjust="0"/>
    <p:restoredTop sz="83438" autoAdjust="0"/>
  </p:normalViewPr>
  <p:slideViewPr>
    <p:cSldViewPr snapToGrid="0">
      <p:cViewPr varScale="1">
        <p:scale>
          <a:sx n="128" d="100"/>
          <a:sy n="128" d="100"/>
        </p:scale>
        <p:origin x="360" y="114"/>
      </p:cViewPr>
      <p:guideLst/>
    </p:cSldViewPr>
  </p:slideViewPr>
  <p:outlineViewPr>
    <p:cViewPr>
      <p:scale>
        <a:sx n="33" d="100"/>
        <a:sy n="33" d="100"/>
      </p:scale>
      <p:origin x="0" y="-76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DD806-3644-47FD-8493-81C1DD031CAB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1D24B-FC86-47AA-B772-7DE07F4E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3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D24B-FC86-47AA-B772-7DE07F4E75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04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10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31:16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2:27 And He said to them, "The Sabbath was made for man, and not man for the Sabbath.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 ¶ Therefore, since a promise remains of entering His rest, let us fear lest any of you seem to have come short of 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35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11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31:16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2:27 And He said to them, "The Sabbath was made for man, and not man for the Sabbath.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 ¶ Therefore, since a promise remains of entering His rest, let us fear lest any of you seem to have come short of 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619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12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31:16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2:27 And He said to them, "The Sabbath was made for man, and not man for the Sabbath.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 ¶ Therefore, since a promise remains of entering His rest, let us fear lest any of you seem to have come short of 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524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13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31:16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2:27 And He said to them, "The Sabbath was made for man, and not man for the Sabbath.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 ¶ Therefore, since a promise remains of entering His rest, let us fear lest any of you seem to have come short of 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44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14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31:16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2:27 And He said to them, "The Sabbath was made for man, and not man for the Sabbath.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 ¶ Therefore, since a promise remains of entering His rest, let us fear lest any of you seem to have come short of 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2716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31:16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2:27 And He said to them, "The Sabbath was made for man, and not man for the Sabbath.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 ¶ Therefore, since a promise remains of entering His rest, let us fear lest any of you seem to have come short of 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169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31:16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2:27 And He said to them, "The Sabbath was made for man, and not man for the Sabbath.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 ¶ Therefore, since a promise remains of entering His rest, let us fear lest any of you seem to have come short of 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32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31:16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2:27 And He said to them, "The Sabbath was made for man, and not man for the Sabbath.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 ¶ Therefore, since a promise remains of entering His rest, let us fear lest any of you seem to have come short of it.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532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18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057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19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96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 31:16 'Therefore the children of Israel shall keep the Sabbath, to observe the Sabbath throughout their generations as a perpetual covenant.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D24B-FC86-47AA-B772-7DE07F4E75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38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20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the children of Israel shall keep the Sabbath, to observe the Sabbath throughout their generations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perpetual covenant.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180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D24B-FC86-47AA-B772-7DE07F4E75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59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 31:16 'Therefore the children of Israel shall keep the Sabbath, to observe the Sabbath throughout their generations as a perpetual covenant.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D24B-FC86-47AA-B772-7DE07F4E75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8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 31:16 'Therefore the children of Israel shall keep the Sabbath, to observe the Sabbath throughout their generations as a perpetual covenant.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D24B-FC86-47AA-B772-7DE07F4E75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3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39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760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359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8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474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9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564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3720024"/>
            <a:ext cx="6858000" cy="1367908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078646"/>
            <a:ext cx="6858000" cy="628354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9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39300"/>
            <a:ext cx="7886700" cy="6827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822855"/>
            <a:ext cx="7886700" cy="281644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322097"/>
            <a:ext cx="7885509" cy="568727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29452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741166"/>
            <a:ext cx="7885509" cy="125152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04271"/>
            <a:ext cx="6977064" cy="2494087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804631"/>
            <a:ext cx="6564224" cy="4574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751441"/>
            <a:ext cx="7884318" cy="1241247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655687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286000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8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939140"/>
            <a:ext cx="7886700" cy="209319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042151"/>
            <a:ext cx="7885509" cy="950537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6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571625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143125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571625"/>
            <a:ext cx="2202181" cy="48021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143125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571625"/>
            <a:ext cx="2199085" cy="48021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143125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5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3581253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1880295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061471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3581253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880295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061471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3581253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1880295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061469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5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0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3720024"/>
            <a:ext cx="6858000" cy="1367908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078062"/>
            <a:ext cx="6858000" cy="628354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521354"/>
            <a:ext cx="3768912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521354"/>
            <a:ext cx="377547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400969"/>
            <a:ext cx="3768912" cy="686593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087563"/>
            <a:ext cx="3768912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400969"/>
            <a:ext cx="3776661" cy="6865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087563"/>
            <a:ext cx="377666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1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2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714500"/>
            <a:ext cx="2739019" cy="3176323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714500"/>
            <a:ext cx="2739019" cy="3176323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521354"/>
            <a:ext cx="767535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BE857BA-C9F0-4E0A-A4C7-D125AC00781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9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5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  <p:sldLayoutId id="2147484755" r:id="rId11"/>
    <p:sldLayoutId id="2147484756" r:id="rId12"/>
    <p:sldLayoutId id="2147484757" r:id="rId13"/>
    <p:sldLayoutId id="2147484758" r:id="rId14"/>
    <p:sldLayoutId id="2147484759" r:id="rId15"/>
    <p:sldLayoutId id="2147484760" r:id="rId16"/>
    <p:sldLayoutId id="214748476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4" y="640698"/>
            <a:ext cx="8714400" cy="4784572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Sunset Church of Christ</a:t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65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Sunday, February 14, 2021</a:t>
            </a:r>
            <a:endParaRPr lang="en-US" sz="4650" i="1" dirty="0">
              <a:ln w="0"/>
              <a:solidFill>
                <a:schemeClr val="tx1"/>
              </a:solidFill>
              <a:effectLst>
                <a:glow rad="228600">
                  <a:srgbClr val="000000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Sabbath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Literally: the day of rest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Given to Israel – Exodus 31:16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A day for man – Mark 2:27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True Sabbath is heaven – Hebrews 4:1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19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John does not mean this day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6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First Day of the Week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This is the day: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	Light was created – Genesis 1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Jesus arose – Matthew 28, etc.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The church was opened – Acts 2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Christians assemble – Acts 20:7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0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First Day of the Week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This is the day: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	Light was created – Genesis 1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Jesus arose – Matthew 28, etc.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The church was opened – Acts 2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Christians assemble – Acts 20:7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68010" y="2620388"/>
            <a:ext cx="4786009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He is the Light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1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First Day of the Week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This is the day: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	Light was created – Genesis 1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Jesus arose – Matthew 28, etc.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The church was opened – Acts 2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Christians assemble – Acts 20:7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68010" y="2620388"/>
            <a:ext cx="4786009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He is the Light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15284" y="3190599"/>
            <a:ext cx="5938735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He was crowned King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4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First Day of the Week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This is the day: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	Light was created – Genesis 1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Jesus arose – Matthew 28, etc.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The church was opened – Acts 2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Christians assemble – Acts 20:7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68010" y="2620388"/>
            <a:ext cx="4786009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He is the Light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15284" y="3190599"/>
            <a:ext cx="5938735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He was crowned King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15284" y="3760810"/>
            <a:ext cx="5938735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His Body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First Day of the Week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This is the day: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	Light was created – Genesis 1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Jesus arose – Matthew 28, etc.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The church was opened – Acts 2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Christians assemble – Acts 20:7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68010" y="2620388"/>
            <a:ext cx="4786009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He is the Light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15284" y="3190599"/>
            <a:ext cx="5938735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He was crowned King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15284" y="3760810"/>
            <a:ext cx="5938735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His Body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34939" y="4354270"/>
            <a:ext cx="4319080" cy="48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dirty="0">
                <a:solidFill>
                  <a:schemeClr val="bg1"/>
                </a:solidFill>
              </a:rPr>
              <a:t>His Worship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8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First Day of the Week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</a:t>
            </a: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stone which the builders rejected Has become the chief </a:t>
            </a: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cornerstone. </a:t>
            </a: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This was the LORD'S doing; It is marvelous in our </a:t>
            </a: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eyes. </a:t>
            </a: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This is the day the LORD has made; We will rejoice and be glad in it.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											Psalm 118:22-24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6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 the Spirit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Spirit of God is manifested to us today: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By the Word of God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Being “in the Spirit” in context refers to: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Seeing the importance of this day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John was probably not assembled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4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 the Spirit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Being “in the Spirit” with the assembly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Worship in spirit at truth – John 4:23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Partaking of communion – 1 Cor. 11:20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Praying, singing and studying – Acts 2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Setting aside a collection – 1 Cor. 16:1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1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 the Spirit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Being “in the Spirit” without the assembly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Cannot be forsaking it – Hebrews 10:26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We can sing, pray and study alone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We should understand the day’s meaning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4" y="640698"/>
            <a:ext cx="8714400" cy="4784572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Revelation </a:t>
            </a:r>
            <a:r>
              <a:rPr lang="en-US" sz="5700" dirty="0">
                <a:ln w="0"/>
                <a:solidFill>
                  <a:srgbClr val="21224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1:10</a:t>
            </a:r>
            <a:r>
              <a:rPr lang="en-US" sz="5700" dirty="0">
                <a:ln w="0"/>
                <a:solidFill>
                  <a:srgbClr val="212240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700" dirty="0">
                <a:ln w="0"/>
                <a:solidFill>
                  <a:srgbClr val="212240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rgbClr val="212240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sz="5700" i="1" dirty="0">
              <a:ln w="0"/>
              <a:solidFill>
                <a:schemeClr val="tx1"/>
              </a:solidFill>
              <a:effectLst>
                <a:glow rad="228600">
                  <a:srgbClr val="000000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8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Our Mindset 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This is a special day	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It belongs to our King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We may do many things today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But first we give Him our honor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5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0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1"/>
            <a:ext cx="9144000" cy="1278731"/>
          </a:xfrm>
        </p:spPr>
        <p:txBody>
          <a:bodyPr>
            <a:noAutofit/>
          </a:bodyPr>
          <a:lstStyle/>
          <a:p>
            <a:pPr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 Must One Do?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554" y="1564482"/>
            <a:ext cx="7649693" cy="4011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'And </a:t>
            </a: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now why are you waiting? Arise and be baptized, and wash away your sins, calling on the name of the Lord</a:t>
            </a:r>
            <a:r>
              <a:rPr lang="en-US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.‘					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Acts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22:16 </a:t>
            </a:r>
          </a:p>
        </p:txBody>
      </p:sp>
    </p:spTree>
    <p:extLst>
      <p:ext uri="{BB962C8B-B14F-4D97-AF65-F5344CB8AC3E}">
        <p14:creationId xmlns:p14="http://schemas.microsoft.com/office/powerpoint/2010/main" val="13197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4" y="640698"/>
            <a:ext cx="8714400" cy="4784572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Revelation </a:t>
            </a: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1:10 </a:t>
            </a: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sz="5700" i="1" dirty="0">
              <a:ln w="0"/>
              <a:solidFill>
                <a:schemeClr val="tx1"/>
              </a:solidFill>
              <a:effectLst>
                <a:glow rad="228600">
                  <a:srgbClr val="000000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4" y="640698"/>
            <a:ext cx="8714400" cy="4784572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Revelation </a:t>
            </a: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1:10 </a:t>
            </a: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700" i="1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</a:t>
            </a:r>
            <a:r>
              <a:rPr lang="en-US" sz="5700" i="1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 in the Spirit </a:t>
            </a:r>
            <a:r>
              <a:rPr lang="en-US" sz="5700" i="1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700" i="1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700" i="1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</a:t>
            </a:r>
            <a:r>
              <a:rPr lang="en-US" sz="5700" i="1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Lord's </a:t>
            </a:r>
            <a:r>
              <a:rPr lang="en-US" sz="5700" i="1" dirty="0">
                <a:ln w="0"/>
                <a:solidFill>
                  <a:schemeClr val="tx1"/>
                </a:solidFill>
                <a:effectLst>
                  <a:glow rad="228600">
                    <a:srgbClr val="00000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Day….</a:t>
            </a:r>
            <a:endParaRPr lang="en-US" sz="2700" i="1" dirty="0">
              <a:ln w="0"/>
              <a:solidFill>
                <a:schemeClr val="tx1"/>
              </a:solidFill>
              <a:effectLst>
                <a:glow rad="228600">
                  <a:srgbClr val="000000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4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John’s Revelation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 vision like the Old Testament prophecies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Warning people of their sins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Advising of what was coming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Giving symbolic images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The judgment of God on men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3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 is “the Lord’s Day”?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Is it the “Day of the Lord”?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Is it the Sabbath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Is it the First Day of the Week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0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Day of the Lord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Generically: any time of divine judgment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Jeremiah 46:10 – Judah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Obadiah 1:15 – The nations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Matthew 24:1-35 – Jerusalem 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Day of the Lord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Generically: any time of divine judgment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Specially: the day of the Lord’s return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The Resurrection: 1 Thessalonians 4-5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The Judgment Day: Matthew 25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The End of All Things: 2 Peter 3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9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209"/>
            <a:ext cx="9143999" cy="1027204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67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the Lord’s Day</a:t>
            </a:r>
            <a:endParaRPr lang="en-US" sz="67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999" y="1433467"/>
            <a:ext cx="8786003" cy="3995783"/>
          </a:xfrm>
        </p:spPr>
        <p:txBody>
          <a:bodyPr>
            <a:no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Day of the Lord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Generically: any time of divine judgment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Specially: the day of the Lord’s return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John does not mean this day……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2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444582</TotalTime>
  <Words>633</Words>
  <Application>Microsoft Office PowerPoint</Application>
  <PresentationFormat>On-screen Show (16:10)</PresentationFormat>
  <Paragraphs>164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Depth</vt:lpstr>
      <vt:lpstr>Sunset Church of Christ  Sunday, February 14, 2021</vt:lpstr>
      <vt:lpstr>Revelation 1:10    </vt:lpstr>
      <vt:lpstr>Revelation 1:10    </vt:lpstr>
      <vt:lpstr>Revelation 1:10   I was in the Spirit  on the Lord's Day….</vt:lpstr>
      <vt:lpstr>John’s Revelation</vt:lpstr>
      <vt:lpstr>On the Lord’s Day</vt:lpstr>
      <vt:lpstr>On the Lord’s Day</vt:lpstr>
      <vt:lpstr>On the Lord’s Day</vt:lpstr>
      <vt:lpstr>On the Lord’s Day</vt:lpstr>
      <vt:lpstr>On the Lord’s Day</vt:lpstr>
      <vt:lpstr>On the Lord’s Day</vt:lpstr>
      <vt:lpstr>On the Lord’s Day</vt:lpstr>
      <vt:lpstr>On the Lord’s Day</vt:lpstr>
      <vt:lpstr>On the Lord’s Day</vt:lpstr>
      <vt:lpstr>On the Lord’s Day</vt:lpstr>
      <vt:lpstr>On the Lord’s Day</vt:lpstr>
      <vt:lpstr>In the Spirit</vt:lpstr>
      <vt:lpstr>In the Spirit</vt:lpstr>
      <vt:lpstr>In the Spirit</vt:lpstr>
      <vt:lpstr>Our Mindset </vt:lpstr>
      <vt:lpstr>PowerPoint Presentation</vt:lpstr>
      <vt:lpstr>What Must One Do?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</dc:title>
  <dc:creator>BRIAN HAINES</dc:creator>
  <cp:lastModifiedBy>Microsoft account</cp:lastModifiedBy>
  <cp:revision>1377</cp:revision>
  <dcterms:created xsi:type="dcterms:W3CDTF">2016-12-20T17:11:47Z</dcterms:created>
  <dcterms:modified xsi:type="dcterms:W3CDTF">2021-02-14T18:09:38Z</dcterms:modified>
</cp:coreProperties>
</file>